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19" r:id="rId4"/>
    <p:sldId id="320" r:id="rId5"/>
    <p:sldId id="311" r:id="rId6"/>
    <p:sldId id="288" r:id="rId7"/>
    <p:sldId id="289" r:id="rId8"/>
    <p:sldId id="290" r:id="rId9"/>
    <p:sldId id="291" r:id="rId10"/>
    <p:sldId id="292" r:id="rId11"/>
    <p:sldId id="312" r:id="rId12"/>
    <p:sldId id="293" r:id="rId13"/>
    <p:sldId id="294" r:id="rId14"/>
    <p:sldId id="295" r:id="rId15"/>
    <p:sldId id="313" r:id="rId16"/>
    <p:sldId id="297" r:id="rId17"/>
    <p:sldId id="314" r:id="rId18"/>
    <p:sldId id="298" r:id="rId19"/>
    <p:sldId id="299" r:id="rId20"/>
    <p:sldId id="315" r:id="rId21"/>
    <p:sldId id="300" r:id="rId22"/>
    <p:sldId id="301" r:id="rId23"/>
    <p:sldId id="302" r:id="rId24"/>
    <p:sldId id="303" r:id="rId25"/>
    <p:sldId id="304" r:id="rId26"/>
    <p:sldId id="316" r:id="rId27"/>
    <p:sldId id="317" r:id="rId28"/>
    <p:sldId id="318" r:id="rId29"/>
    <p:sldId id="257" r:id="rId30"/>
    <p:sldId id="286" r:id="rId31"/>
    <p:sldId id="321" r:id="rId32"/>
    <p:sldId id="322" r:id="rId33"/>
    <p:sldId id="258" r:id="rId34"/>
    <p:sldId id="259" r:id="rId35"/>
    <p:sldId id="260" r:id="rId36"/>
    <p:sldId id="262" r:id="rId37"/>
    <p:sldId id="261" r:id="rId38"/>
    <p:sldId id="282" r:id="rId39"/>
    <p:sldId id="263" r:id="rId40"/>
    <p:sldId id="264" r:id="rId41"/>
    <p:sldId id="265" r:id="rId42"/>
    <p:sldId id="266" r:id="rId43"/>
    <p:sldId id="267" r:id="rId44"/>
    <p:sldId id="283" r:id="rId45"/>
    <p:sldId id="268" r:id="rId46"/>
    <p:sldId id="269" r:id="rId47"/>
    <p:sldId id="270" r:id="rId48"/>
    <p:sldId id="271" r:id="rId49"/>
    <p:sldId id="272" r:id="rId50"/>
    <p:sldId id="284" r:id="rId51"/>
    <p:sldId id="273" r:id="rId52"/>
    <p:sldId id="274" r:id="rId53"/>
    <p:sldId id="275" r:id="rId54"/>
    <p:sldId id="276" r:id="rId55"/>
    <p:sldId id="277" r:id="rId56"/>
    <p:sldId id="285" r:id="rId57"/>
    <p:sldId id="278" r:id="rId58"/>
    <p:sldId id="279" r:id="rId59"/>
    <p:sldId id="280" r:id="rId60"/>
    <p:sldId id="281" r:id="rId6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6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5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93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0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91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92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7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F106-193D-4B54-A024-2330E81F638A}" type="datetimeFigureOut">
              <a:rPr lang="de-DE" smtClean="0"/>
              <a:t>29.11.2016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BC65-E245-43FB-BDC3-1401BF18D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2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Schriftlich Dividieren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Anleitung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0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9668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7 in die 30?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8965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4 * 7 unter die 30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  <p:sp>
        <p:nvSpPr>
          <p:cNvPr id="3" name="Textfeld 2"/>
          <p:cNvSpPr txBox="1"/>
          <p:nvPr/>
        </p:nvSpPr>
        <p:spPr>
          <a:xfrm>
            <a:off x="4243726" y="343451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4 * 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31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39250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passt nicht in die 2…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6543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3860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7 in die 22?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6823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3 * 7 unter die 22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  <p:sp>
        <p:nvSpPr>
          <p:cNvPr id="3" name="Textfeld 2"/>
          <p:cNvSpPr txBox="1"/>
          <p:nvPr/>
        </p:nvSpPr>
        <p:spPr>
          <a:xfrm>
            <a:off x="4421240" y="4064962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 * 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50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691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4111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passt nicht in die 1…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618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33448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0592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7 in die 14?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8463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2 * 7 unter die 14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  <p:sp>
        <p:nvSpPr>
          <p:cNvPr id="5" name="Textfeld 4"/>
          <p:cNvSpPr txBox="1"/>
          <p:nvPr/>
        </p:nvSpPr>
        <p:spPr>
          <a:xfrm>
            <a:off x="4544377" y="4598160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 * 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077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3613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Kommt 0 raus, bist du fertig.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30401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Probe: 5432 * 7 = 38024?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921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Dividieren von größeren Zahlen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3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7647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Passt die 7 in die 3?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3298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Passt die 15 in die 8?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983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Dann die 2. Zahl dazu nehmen.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2702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15 in die 85?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4906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5 * 15 unter die 85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51920" y="198884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5 * 15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075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895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 passt nicht in die 10…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2587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689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474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15 in die 102?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63888" y="278092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6</a:t>
            </a:r>
            <a:r>
              <a:rPr lang="de-DE" sz="1200" dirty="0" smtClean="0"/>
              <a:t> * 15</a:t>
            </a:r>
            <a:endParaRPr lang="de-DE" sz="1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5644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6 * 15 unter die 102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628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 die 2. Zahl dazu nehmen.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4839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27713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 passt nicht in die 12…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2290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138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2994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15 in die 127?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5265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8 * 15 unter die 127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21677" y="364502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8 * 15</a:t>
            </a:r>
            <a:endParaRPr lang="de-DE" sz="12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7904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8939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 passt nicht in die 7…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597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2657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7629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7 in die 38?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6900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15 in die 70?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9239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4 * 15 unter die 70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20281" y="445111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4 * 15</a:t>
            </a:r>
            <a:endParaRPr lang="de-DE" sz="1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40932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17853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 passt nicht in die 10…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5409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28483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hinschreiben.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26420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oft passt die 15 in die 105?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205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7 * 15 unter die 105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8399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83968" y="544522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7 * 15</a:t>
            </a:r>
            <a:endParaRPr lang="de-DE" sz="1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6751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Kommt 0 raus, bist du fertig.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33949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Hinschreiben, 5 * 7 unter die 38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  <p:sp>
        <p:nvSpPr>
          <p:cNvPr id="5" name="Textfeld 4"/>
          <p:cNvSpPr txBox="1"/>
          <p:nvPr/>
        </p:nvSpPr>
        <p:spPr>
          <a:xfrm>
            <a:off x="4272897" y="279196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5 * 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210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Probe</a:t>
            </a:r>
            <a:r>
              <a:rPr lang="de-DE" smtClean="0"/>
              <a:t>: </a:t>
            </a:r>
            <a:r>
              <a:rPr lang="de-DE" smtClean="0"/>
              <a:t>56847 </a:t>
            </a:r>
            <a:r>
              <a:rPr lang="de-DE" dirty="0" smtClean="0"/>
              <a:t>* 15 = 852705?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67" y="1600200"/>
            <a:ext cx="3625865" cy="4525963"/>
          </a:xfrm>
        </p:spPr>
      </p:pic>
    </p:spTree>
    <p:extLst>
      <p:ext uri="{BB962C8B-B14F-4D97-AF65-F5344CB8AC3E}">
        <p14:creationId xmlns:p14="http://schemas.microsoft.com/office/powerpoint/2010/main" val="7156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Subtrahieren!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1662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passt nicht in die 3…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9395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…nächste Zahl nehmen…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3" y="2023520"/>
            <a:ext cx="2709153" cy="3679322"/>
          </a:xfrm>
        </p:spPr>
      </p:pic>
    </p:spTree>
    <p:extLst>
      <p:ext uri="{BB962C8B-B14F-4D97-AF65-F5344CB8AC3E}">
        <p14:creationId xmlns:p14="http://schemas.microsoft.com/office/powerpoint/2010/main" val="20395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Bildschirmpräsentation (4:3)</PresentationFormat>
  <Paragraphs>70</Paragraphs>
  <Slides>60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Larissa</vt:lpstr>
      <vt:lpstr>Schriftlich Dividieren</vt:lpstr>
      <vt:lpstr>Aufgabe:</vt:lpstr>
      <vt:lpstr>Passt die 7 in die 3?</vt:lpstr>
      <vt:lpstr>Also die 2. Zahl dazu nehmen.</vt:lpstr>
      <vt:lpstr>Wie oft passt die 7 in die 38?</vt:lpstr>
      <vt:lpstr>Hinschreiben, 5 * 7 unter die 38</vt:lpstr>
      <vt:lpstr>Subtrahieren!</vt:lpstr>
      <vt:lpstr>7 passt nicht in die 3…</vt:lpstr>
      <vt:lpstr>…nächste Zahl nehmen…</vt:lpstr>
      <vt:lpstr>…und hinschreiben.</vt:lpstr>
      <vt:lpstr>Wie oft passt die 7 in die 30?</vt:lpstr>
      <vt:lpstr>Hinschreiben, 4 * 7 unter die 30</vt:lpstr>
      <vt:lpstr>Subtrahieren!</vt:lpstr>
      <vt:lpstr>7 passt nicht in die 2…</vt:lpstr>
      <vt:lpstr>…nächste Zahl nehmen…</vt:lpstr>
      <vt:lpstr>…und hinschreiben.</vt:lpstr>
      <vt:lpstr>Wie oft passt die 7 in die 22?</vt:lpstr>
      <vt:lpstr>Hinschreiben, 3 * 7 unter die 22</vt:lpstr>
      <vt:lpstr>Subtrahieren!</vt:lpstr>
      <vt:lpstr>7 passt nicht in die 1…</vt:lpstr>
      <vt:lpstr>…nächste Zahl nehmen…</vt:lpstr>
      <vt:lpstr>…und hinschreiben.</vt:lpstr>
      <vt:lpstr>Wie oft passt die 7 in die 14?</vt:lpstr>
      <vt:lpstr>Hinschreiben, 2 * 7 unter die 14</vt:lpstr>
      <vt:lpstr>Subtrahieren!</vt:lpstr>
      <vt:lpstr>Kommt 0 raus, bist du fertig.</vt:lpstr>
      <vt:lpstr>Probe: 5432 * 7 = 38024?</vt:lpstr>
      <vt:lpstr>Dividieren von größeren Zahlen</vt:lpstr>
      <vt:lpstr>Aufgabe:</vt:lpstr>
      <vt:lpstr>Passt die 15 in die 8?</vt:lpstr>
      <vt:lpstr>Dann die 2. Zahl dazu nehmen.</vt:lpstr>
      <vt:lpstr>Wie oft passt die 15 in die 85?</vt:lpstr>
      <vt:lpstr>Hinschreiben, 5 * 15 unter die 85</vt:lpstr>
      <vt:lpstr>Subtrahieren!</vt:lpstr>
      <vt:lpstr>15 passt nicht in die 10…</vt:lpstr>
      <vt:lpstr>…nächste Zahl nehmen…</vt:lpstr>
      <vt:lpstr>…und hinschreiben.</vt:lpstr>
      <vt:lpstr>Wie oft passt die 15 in die 102?</vt:lpstr>
      <vt:lpstr>Hinschreiben, 6 * 15 unter die 102</vt:lpstr>
      <vt:lpstr>Subtrahieren!</vt:lpstr>
      <vt:lpstr>15 passt nicht in die 12…</vt:lpstr>
      <vt:lpstr>…nächste Zahl nehmen…</vt:lpstr>
      <vt:lpstr>…und hinschreiben.</vt:lpstr>
      <vt:lpstr>Wie oft passt die 15 in die 127?</vt:lpstr>
      <vt:lpstr>Hinschreiben, 8 * 15 unter die 127</vt:lpstr>
      <vt:lpstr>Subtrahieren!</vt:lpstr>
      <vt:lpstr>15 passt nicht in die 7…</vt:lpstr>
      <vt:lpstr>…nächste Zahl nehmen…</vt:lpstr>
      <vt:lpstr>…und hinschreiben.</vt:lpstr>
      <vt:lpstr>Wie oft passt die 15 in die 70?</vt:lpstr>
      <vt:lpstr>Hinschreiben, 4 * 15 unter die 70</vt:lpstr>
      <vt:lpstr>Subtrahieren!</vt:lpstr>
      <vt:lpstr>15 passt nicht in die 10…</vt:lpstr>
      <vt:lpstr>…nächste Zahl nehmen…</vt:lpstr>
      <vt:lpstr>…und hinschreiben.</vt:lpstr>
      <vt:lpstr>Wie oft passt die 15 in die 105?</vt:lpstr>
      <vt:lpstr>Hinschreiben, 7 * 15 unter die 105</vt:lpstr>
      <vt:lpstr>Subtrahieren!</vt:lpstr>
      <vt:lpstr>Kommt 0 raus, bist du fertig.</vt:lpstr>
      <vt:lpstr>Probe: 56847 * 15 = 852705?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Schriftlich Dividieren</dc:title>
  <dc:creator>test</dc:creator>
  <cp:lastModifiedBy>test</cp:lastModifiedBy>
  <cp:revision>10</cp:revision>
  <dcterms:created xsi:type="dcterms:W3CDTF">2016-11-28T17:35:44Z</dcterms:created>
  <dcterms:modified xsi:type="dcterms:W3CDTF">2016-11-29T19:27:22Z</dcterms:modified>
</cp:coreProperties>
</file>